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4" r:id="rId3"/>
    <p:sldId id="268" r:id="rId4"/>
    <p:sldId id="285" r:id="rId5"/>
    <p:sldId id="269" r:id="rId6"/>
    <p:sldId id="274" r:id="rId7"/>
    <p:sldId id="270" r:id="rId8"/>
    <p:sldId id="271" r:id="rId9"/>
    <p:sldId id="276" r:id="rId10"/>
    <p:sldId id="281" r:id="rId11"/>
    <p:sldId id="275" r:id="rId12"/>
    <p:sldId id="272" r:id="rId13"/>
    <p:sldId id="295" r:id="rId14"/>
    <p:sldId id="296" r:id="rId15"/>
    <p:sldId id="297" r:id="rId16"/>
    <p:sldId id="298" r:id="rId17"/>
    <p:sldId id="280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630"/>
    <a:srgbClr val="52CBBE"/>
    <a:srgbClr val="FF5969"/>
    <a:srgbClr val="5D7373"/>
    <a:srgbClr val="00A0A8"/>
    <a:srgbClr val="52C9BD"/>
    <a:srgbClr val="F0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91" autoAdjust="0"/>
    <p:restoredTop sz="94660"/>
  </p:normalViewPr>
  <p:slideViewPr>
    <p:cSldViewPr snapToGrid="0">
      <p:cViewPr>
        <p:scale>
          <a:sx n="50" d="100"/>
          <a:sy n="50" d="100"/>
        </p:scale>
        <p:origin x="1632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  <a:endParaRPr lang="de-DE"/>
          </a:p>
          <a:p>
            <a:pPr lvl="1"/>
            <a:r>
              <a:rPr lang="de-DE"/>
              <a:t>Zweite Ebene</a:t>
            </a:r>
            <a:endParaRPr lang="de-DE"/>
          </a:p>
          <a:p>
            <a:pPr lvl="2"/>
            <a:r>
              <a:rPr lang="de-DE"/>
              <a:t>Dritte Ebene</a:t>
            </a:r>
            <a:endParaRPr lang="de-DE"/>
          </a:p>
          <a:p>
            <a:pPr lvl="3"/>
            <a:r>
              <a:rPr lang="de-DE"/>
              <a:t>Vierte Ebene</a:t>
            </a:r>
            <a:endParaRPr lang="de-DE"/>
          </a:p>
          <a:p>
            <a:pPr lvl="4"/>
            <a:r>
              <a:rPr lang="de-DE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  <a:endParaRPr lang="de-DE"/>
          </a:p>
          <a:p>
            <a:pPr lvl="1"/>
            <a:r>
              <a:rPr lang="de-DE"/>
              <a:t>Zweite Ebene</a:t>
            </a:r>
            <a:endParaRPr lang="de-DE"/>
          </a:p>
          <a:p>
            <a:pPr lvl="2"/>
            <a:r>
              <a:rPr lang="de-DE"/>
              <a:t>Dritte Ebene</a:t>
            </a:r>
            <a:endParaRPr lang="de-DE"/>
          </a:p>
          <a:p>
            <a:pPr lvl="3"/>
            <a:r>
              <a:rPr lang="de-DE"/>
              <a:t>Vierte Ebene</a:t>
            </a:r>
            <a:endParaRPr lang="de-DE"/>
          </a:p>
          <a:p>
            <a:pPr lvl="4"/>
            <a:r>
              <a:rPr lang="de-DE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  <a:endParaRPr lang="de-DE"/>
          </a:p>
          <a:p>
            <a:pPr lvl="1"/>
            <a:r>
              <a:rPr lang="de-DE"/>
              <a:t>Zweite Ebene</a:t>
            </a:r>
            <a:endParaRPr lang="de-DE"/>
          </a:p>
          <a:p>
            <a:pPr lvl="2"/>
            <a:r>
              <a:rPr lang="de-DE"/>
              <a:t>Dritte Ebene</a:t>
            </a:r>
            <a:endParaRPr lang="de-DE"/>
          </a:p>
          <a:p>
            <a:pPr lvl="3"/>
            <a:r>
              <a:rPr lang="de-DE"/>
              <a:t>Vierte Ebene</a:t>
            </a:r>
            <a:endParaRPr lang="de-DE"/>
          </a:p>
          <a:p>
            <a:pPr lvl="4"/>
            <a:r>
              <a:rPr lang="de-DE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  <a:endParaRPr lang="de-DE"/>
          </a:p>
          <a:p>
            <a:pPr lvl="1"/>
            <a:r>
              <a:rPr lang="de-DE"/>
              <a:t>Zweite Ebene</a:t>
            </a:r>
            <a:endParaRPr lang="de-DE"/>
          </a:p>
          <a:p>
            <a:pPr lvl="2"/>
            <a:r>
              <a:rPr lang="de-DE"/>
              <a:t>Dritte Ebene</a:t>
            </a:r>
            <a:endParaRPr lang="de-DE"/>
          </a:p>
          <a:p>
            <a:pPr lvl="3"/>
            <a:r>
              <a:rPr lang="de-DE"/>
              <a:t>Vierte Ebene</a:t>
            </a:r>
            <a:endParaRPr lang="de-DE"/>
          </a:p>
          <a:p>
            <a:pPr lvl="4"/>
            <a:r>
              <a:rPr lang="de-DE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  <a:endParaRPr lang="de-DE"/>
          </a:p>
          <a:p>
            <a:pPr lvl="1"/>
            <a:r>
              <a:rPr lang="de-DE"/>
              <a:t>Zweite Ebene</a:t>
            </a:r>
            <a:endParaRPr lang="de-DE"/>
          </a:p>
          <a:p>
            <a:pPr lvl="2"/>
            <a:r>
              <a:rPr lang="de-DE"/>
              <a:t>Dritte Ebene</a:t>
            </a:r>
            <a:endParaRPr lang="de-DE"/>
          </a:p>
          <a:p>
            <a:pPr lvl="3"/>
            <a:r>
              <a:rPr lang="de-DE"/>
              <a:t>Vierte Ebene</a:t>
            </a:r>
            <a:endParaRPr lang="de-DE"/>
          </a:p>
          <a:p>
            <a:pPr lvl="4"/>
            <a:r>
              <a:rPr lang="de-DE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  <a:endParaRPr lang="de-DE"/>
          </a:p>
          <a:p>
            <a:pPr lvl="1"/>
            <a:r>
              <a:rPr lang="de-DE"/>
              <a:t>Zweite Ebene</a:t>
            </a:r>
            <a:endParaRPr lang="de-DE"/>
          </a:p>
          <a:p>
            <a:pPr lvl="2"/>
            <a:r>
              <a:rPr lang="de-DE"/>
              <a:t>Dritte Ebene</a:t>
            </a:r>
            <a:endParaRPr lang="de-DE"/>
          </a:p>
          <a:p>
            <a:pPr lvl="3"/>
            <a:r>
              <a:rPr lang="de-DE"/>
              <a:t>Vierte Ebene</a:t>
            </a:r>
            <a:endParaRPr lang="de-DE"/>
          </a:p>
          <a:p>
            <a:pPr lvl="4"/>
            <a:r>
              <a:rPr lang="de-DE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  <a:endParaRPr lang="de-DE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  <a:endParaRPr lang="de-DE"/>
          </a:p>
          <a:p>
            <a:pPr lvl="1"/>
            <a:r>
              <a:rPr lang="de-DE"/>
              <a:t>Zweite Ebene</a:t>
            </a:r>
            <a:endParaRPr lang="de-DE"/>
          </a:p>
          <a:p>
            <a:pPr lvl="2"/>
            <a:r>
              <a:rPr lang="de-DE"/>
              <a:t>Dritte Ebene</a:t>
            </a:r>
            <a:endParaRPr lang="de-DE"/>
          </a:p>
          <a:p>
            <a:pPr lvl="3"/>
            <a:r>
              <a:rPr lang="de-DE"/>
              <a:t>Vierte Ebene</a:t>
            </a:r>
            <a:endParaRPr lang="de-DE"/>
          </a:p>
          <a:p>
            <a:pPr lvl="4"/>
            <a:r>
              <a:rPr lang="de-DE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  <a:endParaRPr lang="de-DE"/>
          </a:p>
          <a:p>
            <a:pPr lvl="1"/>
            <a:r>
              <a:rPr lang="de-DE"/>
              <a:t>Zweite Ebene</a:t>
            </a:r>
            <a:endParaRPr lang="de-DE"/>
          </a:p>
          <a:p>
            <a:pPr lvl="2"/>
            <a:r>
              <a:rPr lang="de-DE"/>
              <a:t>Dritte Ebene</a:t>
            </a:r>
            <a:endParaRPr lang="de-DE"/>
          </a:p>
          <a:p>
            <a:pPr lvl="3"/>
            <a:r>
              <a:rPr lang="de-DE"/>
              <a:t>Vierte Ebene</a:t>
            </a:r>
            <a:endParaRPr lang="de-DE"/>
          </a:p>
          <a:p>
            <a:pPr lvl="4"/>
            <a:r>
              <a:rPr lang="de-DE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  <a:endParaRPr lang="de-DE"/>
          </a:p>
          <a:p>
            <a:pPr lvl="1"/>
            <a:r>
              <a:rPr lang="de-DE"/>
              <a:t>Zweite Ebene</a:t>
            </a:r>
            <a:endParaRPr lang="de-DE"/>
          </a:p>
          <a:p>
            <a:pPr lvl="2"/>
            <a:r>
              <a:rPr lang="de-DE"/>
              <a:t>Dritte Ebene</a:t>
            </a:r>
            <a:endParaRPr lang="de-DE"/>
          </a:p>
          <a:p>
            <a:pPr lvl="3"/>
            <a:r>
              <a:rPr lang="de-DE"/>
              <a:t>Vierte Ebene</a:t>
            </a:r>
            <a:endParaRPr lang="de-DE"/>
          </a:p>
          <a:p>
            <a:pPr lvl="4"/>
            <a:r>
              <a:rPr lang="de-DE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FAF59-80FD-42F8-B77B-6179688B7234}" type="datetimeFigureOut">
              <a:rPr lang="de-DE" smtClean="0"/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89FD0-501B-4C6F-9CB2-8996B7BF4EFE}" type="slidenum">
              <a:rPr lang="de-DE" smtClean="0"/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8.png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0.jpe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/>
          <p:cNvSpPr txBox="1"/>
          <p:nvPr/>
        </p:nvSpPr>
        <p:spPr>
          <a:xfrm>
            <a:off x="3942996" y="1338291"/>
            <a:ext cx="727891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800" dirty="0">
                <a:solidFill>
                  <a:srgbClr val="FF5969"/>
                </a:solidFill>
                <a:latin typeface="Tw Cen MT" panose="020B0602020104020603" pitchFamily="34" charset="0"/>
              </a:rPr>
              <a:t>WELCOME</a:t>
            </a:r>
            <a:endParaRPr lang="en-US" sz="11800" dirty="0">
              <a:solidFill>
                <a:srgbClr val="FF5969"/>
              </a:solidFill>
              <a:latin typeface="Tw Cen MT" panose="020B0602020104020603" pitchFamily="34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5556262" y="4639716"/>
            <a:ext cx="4140553" cy="451824"/>
            <a:chOff x="4679586" y="878988"/>
            <a:chExt cx="1745757" cy="190500"/>
          </a:xfrm>
        </p:grpSpPr>
        <p:sp>
          <p:nvSpPr>
            <p:cNvPr id="52" name="Oval 51"/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Oval 54"/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7" name="TextBox 56"/>
          <p:cNvSpPr txBox="1"/>
          <p:nvPr/>
        </p:nvSpPr>
        <p:spPr>
          <a:xfrm>
            <a:off x="3987082" y="3010736"/>
            <a:ext cx="7278915" cy="721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100" dirty="0">
                <a:solidFill>
                  <a:srgbClr val="52CBBE"/>
                </a:solidFill>
                <a:latin typeface="Tw Cen MT" panose="020B0602020104020603" pitchFamily="34" charset="0"/>
              </a:rPr>
              <a:t>MUSIC WITH US</a:t>
            </a:r>
            <a:endParaRPr lang="en-US" sz="4100" dirty="0">
              <a:solidFill>
                <a:srgbClr val="52CBBE"/>
              </a:solidFill>
              <a:latin typeface="Tw Cen MT" panose="020B0602020104020603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3987082" y="3759023"/>
            <a:ext cx="72789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DESIGNED BY PRASHANT &amp; ADITYA</a:t>
            </a:r>
            <a:endParaRPr lang="en-US" sz="2800" dirty="0">
              <a:solidFill>
                <a:srgbClr val="5D7373"/>
              </a:solidFill>
              <a:latin typeface="Tw Cen MT" panose="020B0602020104020603" pitchFamily="34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-9302800" y="0"/>
            <a:ext cx="12482920" cy="6858000"/>
            <a:chOff x="-290920" y="0"/>
            <a:chExt cx="12482920" cy="6858000"/>
          </a:xfrm>
        </p:grpSpPr>
        <p:sp>
          <p:nvSpPr>
            <p:cNvPr id="20" name="Rectangle 19"/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/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/>
          <p:cNvGrpSpPr/>
          <p:nvPr/>
        </p:nvGrpSpPr>
        <p:grpSpPr>
          <a:xfrm>
            <a:off x="-8798784" y="0"/>
            <a:ext cx="11447501" cy="6858000"/>
            <a:chOff x="213096" y="0"/>
            <a:chExt cx="11447501" cy="6858000"/>
          </a:xfrm>
        </p:grpSpPr>
        <p:sp>
          <p:nvSpPr>
            <p:cNvPr id="25" name="Rectangle 24"/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/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 rot="16200000">
              <a:off x="10341391" y="3105834"/>
              <a:ext cx="199208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steps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/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30" name="Rectangle 29"/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/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timeline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/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35" name="Rectangle 34"/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/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/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/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/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41" name="Rectangle 40"/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/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TextBox 42"/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services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5" name="Group 44"/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46" name="Rectangle 45"/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Freeform: Shape 46"/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extBox 47"/>
            <p:cNvSpPr txBox="1"/>
            <p:nvPr/>
          </p:nvSpPr>
          <p:spPr>
            <a:xfrm rot="16200000">
              <a:off x="-738260" y="3189608"/>
              <a:ext cx="199208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Project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65125"/>
            <a:ext cx="3028950" cy="537210"/>
          </a:xfrm>
        </p:spPr>
        <p:txBody>
          <a:bodyPr>
            <a:prstTxWarp prst="textPlain">
              <a:avLst/>
            </a:prstTxWarp>
            <a:normAutofit fontScale="90000"/>
          </a:bodyPr>
          <a:p>
            <a:r>
              <a:rPr lang="en-US" u="sng">
                <a:ln>
                  <a:solidFill>
                    <a:schemeClr val="bg1">
                      <a:lumMod val="65000"/>
                    </a:schemeClr>
                  </a:solidFill>
                </a:ln>
              </a:rPr>
              <a:t>GLIMPSE</a:t>
            </a:r>
            <a:endParaRPr lang="en-US" u="sng">
              <a:ln>
                <a:solidFill>
                  <a:schemeClr val="bg1">
                    <a:lumMod val="65000"/>
                  </a:schemeClr>
                </a:solidFill>
              </a:ln>
            </a:endParaRPr>
          </a:p>
        </p:txBody>
      </p:sp>
      <p:pic>
        <p:nvPicPr>
          <p:cNvPr id="2" name="Picture 1" descr="Screenshot (20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8525" y="1080135"/>
            <a:ext cx="10017760" cy="56991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/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/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/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/>
            <p:cNvSpPr txBox="1"/>
            <p:nvPr/>
          </p:nvSpPr>
          <p:spPr>
            <a:xfrm rot="16200000">
              <a:off x="10872792" y="3194734"/>
              <a:ext cx="199208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main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/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56" name="Rectangle 55"/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/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 rot="16200000">
              <a:off x="10341391" y="3105834"/>
              <a:ext cx="199208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steps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/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/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/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timeline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/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/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/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/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/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/>
          <p:cNvGrpSpPr/>
          <p:nvPr/>
        </p:nvGrpSpPr>
        <p:grpSpPr>
          <a:xfrm>
            <a:off x="-1780364" y="-10161"/>
            <a:ext cx="11860720" cy="6858000"/>
            <a:chOff x="-2449883" y="-1"/>
            <a:chExt cx="11860720" cy="6858000"/>
          </a:xfrm>
        </p:grpSpPr>
        <p:sp>
          <p:nvSpPr>
            <p:cNvPr id="72" name="Rectangle 71"/>
            <p:cNvSpPr/>
            <p:nvPr/>
          </p:nvSpPr>
          <p:spPr>
            <a:xfrm>
              <a:off x="-2449883" y="-1"/>
              <a:ext cx="118607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/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/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services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/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/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/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/>
            <p:cNvSpPr txBox="1"/>
            <p:nvPr/>
          </p:nvSpPr>
          <p:spPr>
            <a:xfrm rot="16200000">
              <a:off x="-738260" y="3189608"/>
              <a:ext cx="199208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Project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13" name="Group 112"/>
          <p:cNvGrpSpPr/>
          <p:nvPr/>
        </p:nvGrpSpPr>
        <p:grpSpPr>
          <a:xfrm>
            <a:off x="1390386" y="1717392"/>
            <a:ext cx="3197225" cy="927914"/>
            <a:chOff x="764723" y="2142394"/>
            <a:chExt cx="3197225" cy="927914"/>
          </a:xfrm>
        </p:grpSpPr>
        <p:sp>
          <p:nvSpPr>
            <p:cNvPr id="114" name="Oval 113"/>
            <p:cNvSpPr/>
            <p:nvPr/>
          </p:nvSpPr>
          <p:spPr>
            <a:xfrm>
              <a:off x="764723" y="2277144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5" name="Picture 1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6554" y="2408975"/>
              <a:ext cx="398394" cy="398394"/>
            </a:xfrm>
            <a:prstGeom prst="rect">
              <a:avLst/>
            </a:prstGeom>
          </p:spPr>
        </p:pic>
        <p:sp>
          <p:nvSpPr>
            <p:cNvPr id="116" name="TextBox 115"/>
            <p:cNvSpPr txBox="1"/>
            <p:nvPr/>
          </p:nvSpPr>
          <p:spPr>
            <a:xfrm>
              <a:off x="1435200" y="2142394"/>
              <a:ext cx="155575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Versatility</a:t>
              </a:r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1435200" y="2425148"/>
              <a:ext cx="252674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We have provided a ample amount of songs,based on different moods and choices.You can select your favourites.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1390386" y="2995413"/>
            <a:ext cx="3197225" cy="927914"/>
            <a:chOff x="764723" y="3420415"/>
            <a:chExt cx="3197225" cy="927914"/>
          </a:xfrm>
        </p:grpSpPr>
        <p:sp>
          <p:nvSpPr>
            <p:cNvPr id="119" name="Oval 118"/>
            <p:cNvSpPr/>
            <p:nvPr/>
          </p:nvSpPr>
          <p:spPr>
            <a:xfrm>
              <a:off x="764723" y="3555165"/>
              <a:ext cx="662056" cy="662056"/>
            </a:xfrm>
            <a:prstGeom prst="ellipse">
              <a:avLst/>
            </a:prstGeom>
            <a:solidFill>
              <a:srgbClr val="03A1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1435200" y="3420415"/>
              <a:ext cx="155575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Registration</a:t>
              </a:r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1435200" y="3703169"/>
              <a:ext cx="252674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Fill the Login Form to become a lifetime customer.We will try our best to assist you.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22" name="Picture 12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2748" y="3713190"/>
              <a:ext cx="346006" cy="346006"/>
            </a:xfrm>
            <a:prstGeom prst="rect">
              <a:avLst/>
            </a:prstGeom>
          </p:spPr>
        </p:pic>
      </p:grpSp>
      <p:grpSp>
        <p:nvGrpSpPr>
          <p:cNvPr id="123" name="Group 122"/>
          <p:cNvGrpSpPr/>
          <p:nvPr/>
        </p:nvGrpSpPr>
        <p:grpSpPr>
          <a:xfrm>
            <a:off x="1390386" y="4273434"/>
            <a:ext cx="3197225" cy="927914"/>
            <a:chOff x="764723" y="4698436"/>
            <a:chExt cx="3197225" cy="927914"/>
          </a:xfrm>
        </p:grpSpPr>
        <p:sp>
          <p:nvSpPr>
            <p:cNvPr id="124" name="Oval 123"/>
            <p:cNvSpPr/>
            <p:nvPr/>
          </p:nvSpPr>
          <p:spPr>
            <a:xfrm>
              <a:off x="764723" y="4833186"/>
              <a:ext cx="662056" cy="662056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1435283" y="4698436"/>
              <a:ext cx="240982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Create Your own music</a:t>
              </a:r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1435200" y="4981190"/>
              <a:ext cx="252674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Very soon we will be providing the facility to the users using which users can post their own songs and get fame.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27" name="Picture 12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6553" y="4977083"/>
              <a:ext cx="398396" cy="398396"/>
            </a:xfrm>
            <a:prstGeom prst="rect">
              <a:avLst/>
            </a:prstGeom>
          </p:spPr>
        </p:pic>
      </p:grpSp>
      <p:grpSp>
        <p:nvGrpSpPr>
          <p:cNvPr id="128" name="Group 127"/>
          <p:cNvGrpSpPr/>
          <p:nvPr/>
        </p:nvGrpSpPr>
        <p:grpSpPr>
          <a:xfrm>
            <a:off x="5130290" y="2995413"/>
            <a:ext cx="3197225" cy="927914"/>
            <a:chOff x="4504627" y="3420415"/>
            <a:chExt cx="3197225" cy="927914"/>
          </a:xfrm>
        </p:grpSpPr>
        <p:sp>
          <p:nvSpPr>
            <p:cNvPr id="129" name="Oval 128"/>
            <p:cNvSpPr/>
            <p:nvPr/>
          </p:nvSpPr>
          <p:spPr>
            <a:xfrm>
              <a:off x="4504627" y="3555165"/>
              <a:ext cx="662056" cy="662056"/>
            </a:xfrm>
            <a:prstGeom prst="ellipse">
              <a:avLst/>
            </a:prstGeom>
            <a:solidFill>
              <a:srgbClr val="03A1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5175187" y="3420415"/>
              <a:ext cx="216281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Good Interface</a:t>
              </a:r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5175104" y="3703169"/>
              <a:ext cx="252674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Users can chose songs of their choice and can have fun listening these melodious songs. 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32" name="Picture 13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28037" y="3678575"/>
              <a:ext cx="415236" cy="415236"/>
            </a:xfrm>
            <a:prstGeom prst="rect">
              <a:avLst/>
            </a:prstGeom>
          </p:spPr>
        </p:pic>
      </p:grpSp>
      <p:grpSp>
        <p:nvGrpSpPr>
          <p:cNvPr id="133" name="Group 132"/>
          <p:cNvGrpSpPr/>
          <p:nvPr/>
        </p:nvGrpSpPr>
        <p:grpSpPr>
          <a:xfrm>
            <a:off x="5130290" y="4273434"/>
            <a:ext cx="3197225" cy="927914"/>
            <a:chOff x="4504627" y="4698436"/>
            <a:chExt cx="3197225" cy="927914"/>
          </a:xfrm>
        </p:grpSpPr>
        <p:sp>
          <p:nvSpPr>
            <p:cNvPr id="134" name="Oval 133"/>
            <p:cNvSpPr/>
            <p:nvPr/>
          </p:nvSpPr>
          <p:spPr>
            <a:xfrm>
              <a:off x="4504627" y="4833186"/>
              <a:ext cx="662056" cy="662056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5175104" y="4698436"/>
              <a:ext cx="155575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Contact Us</a:t>
              </a:r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5175104" y="4981190"/>
              <a:ext cx="252674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You can reach us 24X7 for any query.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  <a:p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given below is the mail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  <a:p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prashant.kaushik_cs20@gla.ac.in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37" name="Picture 136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67162" y="4967369"/>
              <a:ext cx="336986" cy="336986"/>
            </a:xfrm>
            <a:prstGeom prst="rect">
              <a:avLst/>
            </a:prstGeom>
          </p:spPr>
        </p:pic>
      </p:grpSp>
      <p:grpSp>
        <p:nvGrpSpPr>
          <p:cNvPr id="138" name="Group 137"/>
          <p:cNvGrpSpPr/>
          <p:nvPr/>
        </p:nvGrpSpPr>
        <p:grpSpPr>
          <a:xfrm>
            <a:off x="5130290" y="1717392"/>
            <a:ext cx="3197225" cy="927914"/>
            <a:chOff x="4504627" y="2142394"/>
            <a:chExt cx="3197225" cy="927914"/>
          </a:xfrm>
        </p:grpSpPr>
        <p:sp>
          <p:nvSpPr>
            <p:cNvPr id="139" name="Oval 138"/>
            <p:cNvSpPr/>
            <p:nvPr/>
          </p:nvSpPr>
          <p:spPr>
            <a:xfrm>
              <a:off x="4504627" y="2277144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5175187" y="2142394"/>
              <a:ext cx="216281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Purchase Songs</a:t>
              </a:r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5175104" y="2425148"/>
              <a:ext cx="252674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This facility is undergoing some construction.Stay connected for future updates!!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142" name="Picture 14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67162" y="2447925"/>
              <a:ext cx="320494" cy="320494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Object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Screenshot (33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3380" y="442595"/>
            <a:ext cx="11466830" cy="561784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Screenshot (34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4310" y="434975"/>
            <a:ext cx="11629390" cy="577405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Screenshot (35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5110" y="600710"/>
            <a:ext cx="11701780" cy="56565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Screenshot (36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32435"/>
            <a:ext cx="12192000" cy="599249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762615" cy="6034405"/>
          </a:xfrm>
        </p:spPr>
        <p:txBody>
          <a:bodyPr/>
          <a:p>
            <a:pPr algn="ctr"/>
            <a:r>
              <a:rPr lang="en-US" sz="6000">
                <a:ln>
                  <a:solidFill>
                    <a:schemeClr val="tx1"/>
                  </a:solidFill>
                </a:ln>
                <a:solidFill>
                  <a:srgbClr val="00B0F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THANK YOU !! </a:t>
            </a:r>
            <a:endParaRPr lang="en-US" sz="6000">
              <a:ln>
                <a:solidFill>
                  <a:schemeClr val="tx1"/>
                </a:solidFill>
              </a:ln>
              <a:solidFill>
                <a:srgbClr val="00B0F0"/>
              </a:solidFill>
              <a:effectLst>
                <a:glow rad="1397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/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/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/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/>
            <p:cNvSpPr txBox="1"/>
            <p:nvPr/>
          </p:nvSpPr>
          <p:spPr>
            <a:xfrm rot="16200000">
              <a:off x="10872792" y="3194734"/>
              <a:ext cx="199208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Main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/>
          <p:cNvGrpSpPr/>
          <p:nvPr/>
        </p:nvGrpSpPr>
        <p:grpSpPr>
          <a:xfrm>
            <a:off x="-8798784" y="0"/>
            <a:ext cx="11447501" cy="6858000"/>
            <a:chOff x="213096" y="0"/>
            <a:chExt cx="11447501" cy="6858000"/>
          </a:xfrm>
        </p:grpSpPr>
        <p:sp>
          <p:nvSpPr>
            <p:cNvPr id="56" name="Rectangle 55"/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/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 rot="16200000">
              <a:off x="10341391" y="3105834"/>
              <a:ext cx="199208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steps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/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61" name="Rectangle 60"/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/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timeline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5" name="Group 64"/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66" name="Rectangle 65"/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/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 rot="16200000">
              <a:off x="874645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9" name="Picture 68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/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/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72" name="Rectangle 71"/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/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/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services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/>
          <p:cNvGrpSpPr/>
          <p:nvPr/>
        </p:nvGrpSpPr>
        <p:grpSpPr>
          <a:xfrm>
            <a:off x="-9395082" y="10159"/>
            <a:ext cx="9927504" cy="6858000"/>
            <a:chOff x="-9337032" y="10159"/>
            <a:chExt cx="9927504" cy="6858000"/>
          </a:xfrm>
        </p:grpSpPr>
        <p:sp>
          <p:nvSpPr>
            <p:cNvPr id="77" name="Rectangle 76"/>
            <p:cNvSpPr/>
            <p:nvPr/>
          </p:nvSpPr>
          <p:spPr>
            <a:xfrm>
              <a:off x="-9337032" y="10159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/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/>
            <p:cNvSpPr txBox="1"/>
            <p:nvPr/>
          </p:nvSpPr>
          <p:spPr>
            <a:xfrm rot="16200000">
              <a:off x="-738260" y="3189608"/>
              <a:ext cx="199208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Project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2" name="Group 81"/>
          <p:cNvGrpSpPr/>
          <p:nvPr/>
        </p:nvGrpSpPr>
        <p:grpSpPr>
          <a:xfrm>
            <a:off x="3641368" y="3428999"/>
            <a:ext cx="6791601" cy="2811780"/>
            <a:chOff x="2795389" y="3874286"/>
            <a:chExt cx="6791601" cy="2811780"/>
          </a:xfrm>
        </p:grpSpPr>
        <p:sp>
          <p:nvSpPr>
            <p:cNvPr id="83" name="TextBox 82"/>
            <p:cNvSpPr txBox="1"/>
            <p:nvPr/>
          </p:nvSpPr>
          <p:spPr>
            <a:xfrm>
              <a:off x="4168474" y="3874286"/>
              <a:ext cx="4045435" cy="15684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200" dirty="0">
                <a:solidFill>
                  <a:srgbClr val="03A1A4"/>
                </a:solidFill>
                <a:latin typeface="Tw Cen MT" panose="020B0602020104020603" pitchFamily="34" charset="0"/>
              </a:endParaRPr>
            </a:p>
            <a:p>
              <a:pPr algn="ctr"/>
              <a:endParaRPr lang="en-US" sz="3200" dirty="0">
                <a:solidFill>
                  <a:srgbClr val="03A1A4"/>
                </a:solidFill>
                <a:latin typeface="Tw Cen MT" panose="020B0602020104020603" pitchFamily="34" charset="0"/>
              </a:endParaRPr>
            </a:p>
            <a:p>
              <a:pPr algn="ctr"/>
              <a:r>
                <a:rPr lang="en-US" sz="3200" dirty="0">
                  <a:solidFill>
                    <a:srgbClr val="03A1A4"/>
                  </a:solidFill>
                  <a:latin typeface="Tw Cen MT" panose="020B0602020104020603" pitchFamily="34" charset="0"/>
                </a:rPr>
                <a:t>SUBMITTED BY </a:t>
              </a:r>
              <a:endParaRPr lang="en-US" sz="3200" dirty="0">
                <a:solidFill>
                  <a:srgbClr val="03A1A4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2956679" y="4379111"/>
              <a:ext cx="6608445" cy="23069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2400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  <a:p>
              <a:pPr algn="ctr"/>
              <a:endParaRPr lang="en-US" sz="2400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  <a:p>
              <a:pPr algn="ctr"/>
              <a:endParaRPr lang="en-US" sz="2400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  <a:p>
              <a:pPr algn="ctr"/>
              <a:endParaRPr lang="en-US" sz="2400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  <a:p>
              <a:pPr algn="ctr"/>
              <a:r>
                <a:rPr lang="en-US" sz="2400" dirty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PRASHANT KAUSHIK (201500504)</a:t>
              </a:r>
              <a:endParaRPr lang="en-US" sz="2400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  <a:p>
              <a:pPr algn="ctr"/>
              <a:r>
                <a:rPr lang="en-US" sz="2400" dirty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ADITYA SHARMA       (201500040)</a:t>
              </a:r>
              <a:endParaRPr lang="en-US" sz="2400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4868805" y="4816926"/>
              <a:ext cx="264477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2795389" y="5200869"/>
              <a:ext cx="679160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pic>
        <p:nvPicPr>
          <p:cNvPr id="3" name="Picture 2" descr="Screenshot (19)"/>
          <p:cNvPicPr>
            <a:picLocks noChangeAspect="1"/>
          </p:cNvPicPr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3790315" y="125095"/>
            <a:ext cx="6299835" cy="3121660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  <a:reflection blurRad="6350" stA="50000" endA="275" endPos="40000" dist="101600" dir="5400000" sy="-100000" algn="bl" rotWithShape="0"/>
            <a:softEdge rad="127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newsflash/>
      </p:transition>
    </mc:Choice>
    <mc:Fallback>
      <p:transition spd="med">
        <p:newsfla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MARKET VALUE</a:t>
            </a:r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8" name="Content Placeholder 7" descr="Screenshot (29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2500" y="1691005"/>
            <a:ext cx="7747000" cy="496697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/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/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 rot="16200000">
              <a:off x="10872792" y="3194734"/>
              <a:ext cx="199208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main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/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39" name="Rectangle 38"/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/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 rot="16200000">
              <a:off x="10341391" y="3105834"/>
              <a:ext cx="199208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steps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/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/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/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/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timeline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/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/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/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/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/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/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/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/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/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services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/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/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/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/>
            <p:cNvSpPr txBox="1"/>
            <p:nvPr/>
          </p:nvSpPr>
          <p:spPr>
            <a:xfrm rot="16200000">
              <a:off x="-738260" y="3189608"/>
              <a:ext cx="199208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Project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6" name="Group 95"/>
          <p:cNvGrpSpPr/>
          <p:nvPr/>
        </p:nvGrpSpPr>
        <p:grpSpPr>
          <a:xfrm>
            <a:off x="7976170" y="1491437"/>
            <a:ext cx="1805441" cy="1894017"/>
            <a:chOff x="6381342" y="2182683"/>
            <a:chExt cx="1805441" cy="1894017"/>
          </a:xfrm>
        </p:grpSpPr>
        <p:sp>
          <p:nvSpPr>
            <p:cNvPr id="97" name="Rectangle: Top Corners Rounded 96"/>
            <p:cNvSpPr/>
            <p:nvPr/>
          </p:nvSpPr>
          <p:spPr>
            <a:xfrm>
              <a:off x="6488272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6381342" y="2182683"/>
              <a:ext cx="1805441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STEP</a:t>
              </a:r>
              <a:endParaRPr lang="en-US" sz="36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6836846" y="2563851"/>
              <a:ext cx="89443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3</a:t>
              </a:r>
              <a:endParaRPr lang="en-US" sz="60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5479293" y="1491437"/>
            <a:ext cx="1805441" cy="1894017"/>
            <a:chOff x="3884465" y="2182683"/>
            <a:chExt cx="1805441" cy="1894017"/>
          </a:xfrm>
        </p:grpSpPr>
        <p:sp>
          <p:nvSpPr>
            <p:cNvPr id="101" name="Rectangle: Top Corners Rounded 100"/>
            <p:cNvSpPr/>
            <p:nvPr/>
          </p:nvSpPr>
          <p:spPr>
            <a:xfrm>
              <a:off x="3991395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3884465" y="2182683"/>
              <a:ext cx="1805441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STEP</a:t>
              </a:r>
              <a:endParaRPr lang="en-US" sz="36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4339969" y="2563851"/>
              <a:ext cx="89443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2</a:t>
              </a:r>
              <a:endParaRPr lang="en-US" sz="60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104" name="Group 103"/>
          <p:cNvGrpSpPr/>
          <p:nvPr/>
        </p:nvGrpSpPr>
        <p:grpSpPr>
          <a:xfrm>
            <a:off x="2982416" y="1491437"/>
            <a:ext cx="1805441" cy="1894017"/>
            <a:chOff x="1387588" y="2182683"/>
            <a:chExt cx="1805441" cy="1894017"/>
          </a:xfrm>
        </p:grpSpPr>
        <p:sp>
          <p:nvSpPr>
            <p:cNvPr id="105" name="Rectangle: Top Corners Rounded 104"/>
            <p:cNvSpPr/>
            <p:nvPr/>
          </p:nvSpPr>
          <p:spPr>
            <a:xfrm>
              <a:off x="1494518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1387588" y="2182683"/>
              <a:ext cx="1805441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STEP</a:t>
              </a:r>
              <a:endParaRPr lang="en-US" sz="36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1843092" y="2563851"/>
              <a:ext cx="89443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1</a:t>
              </a:r>
              <a:endParaRPr lang="en-US" sz="60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108" name="Freeform: Shape 107"/>
          <p:cNvSpPr/>
          <p:nvPr/>
        </p:nvSpPr>
        <p:spPr>
          <a:xfrm flipV="1">
            <a:off x="3089346" y="2452004"/>
            <a:ext cx="1591582" cy="3031986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: Shape 108"/>
          <p:cNvSpPr/>
          <p:nvPr/>
        </p:nvSpPr>
        <p:spPr>
          <a:xfrm flipV="1">
            <a:off x="5586223" y="2452004"/>
            <a:ext cx="1591582" cy="3031986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: Shape 109"/>
          <p:cNvSpPr/>
          <p:nvPr/>
        </p:nvSpPr>
        <p:spPr>
          <a:xfrm flipV="1">
            <a:off x="8083100" y="2452004"/>
            <a:ext cx="1591582" cy="3031986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4" name="Group 113"/>
          <p:cNvGrpSpPr/>
          <p:nvPr/>
        </p:nvGrpSpPr>
        <p:grpSpPr>
          <a:xfrm>
            <a:off x="3083677" y="3146196"/>
            <a:ext cx="1591582" cy="1262520"/>
            <a:chOff x="1488849" y="3837442"/>
            <a:chExt cx="1591582" cy="1262520"/>
          </a:xfrm>
        </p:grpSpPr>
        <p:sp>
          <p:nvSpPr>
            <p:cNvPr id="115" name="TextBox 114"/>
            <p:cNvSpPr txBox="1"/>
            <p:nvPr/>
          </p:nvSpPr>
          <p:spPr>
            <a:xfrm>
              <a:off x="1488849" y="3837442"/>
              <a:ext cx="1591582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5969"/>
                  </a:solidFill>
                  <a:latin typeface="Tw Cen MT" panose="020B0602020104020603" pitchFamily="34" charset="0"/>
                </a:rPr>
                <a:t>LOGIN</a:t>
              </a:r>
              <a:endParaRPr lang="en-US" b="1" dirty="0">
                <a:solidFill>
                  <a:srgbClr val="FF596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1488849" y="4146827"/>
              <a:ext cx="1591582" cy="9531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solidFill>
                    <a:srgbClr val="A6A6A6"/>
                  </a:solidFill>
                  <a:latin typeface="Tw Cen MT" panose="020B0602020104020603" pitchFamily="34" charset="0"/>
                </a:rPr>
                <a:t>Users can fill the login details can enter the music website.</a:t>
              </a:r>
              <a:endParaRPr lang="en-US" sz="1400" b="1" dirty="0">
                <a:solidFill>
                  <a:srgbClr val="A6A6A6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117" name="Group 116"/>
          <p:cNvGrpSpPr/>
          <p:nvPr/>
        </p:nvGrpSpPr>
        <p:grpSpPr>
          <a:xfrm>
            <a:off x="5572502" y="3146196"/>
            <a:ext cx="1591582" cy="1262380"/>
            <a:chOff x="3977674" y="3837442"/>
            <a:chExt cx="1591582" cy="1262380"/>
          </a:xfrm>
        </p:grpSpPr>
        <p:sp>
          <p:nvSpPr>
            <p:cNvPr id="118" name="TextBox 117"/>
            <p:cNvSpPr txBox="1"/>
            <p:nvPr/>
          </p:nvSpPr>
          <p:spPr>
            <a:xfrm>
              <a:off x="3977674" y="3837442"/>
              <a:ext cx="1591582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52CBBE"/>
                  </a:solidFill>
                  <a:latin typeface="Tw Cen MT" panose="020B0602020104020603" pitchFamily="34" charset="0"/>
                </a:rPr>
                <a:t>REQUEST</a:t>
              </a:r>
              <a:endParaRPr lang="en-US" b="1" dirty="0">
                <a:solidFill>
                  <a:srgbClr val="52CBBE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3977674" y="4146687"/>
              <a:ext cx="1591310" cy="9531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solidFill>
                    <a:srgbClr val="A6A6A6"/>
                  </a:solidFill>
                  <a:latin typeface="Tw Cen MT" panose="020B0602020104020603" pitchFamily="34" charset="0"/>
                </a:rPr>
                <a:t>Music as per the need can be found by the user at the site.</a:t>
              </a:r>
              <a:endParaRPr lang="en-US" sz="1400" b="1" dirty="0">
                <a:solidFill>
                  <a:srgbClr val="A6A6A6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8083100" y="3146196"/>
            <a:ext cx="1591582" cy="1046620"/>
            <a:chOff x="6488272" y="3837442"/>
            <a:chExt cx="1591582" cy="1046620"/>
          </a:xfrm>
        </p:grpSpPr>
        <p:sp>
          <p:nvSpPr>
            <p:cNvPr id="121" name="TextBox 120"/>
            <p:cNvSpPr txBox="1"/>
            <p:nvPr/>
          </p:nvSpPr>
          <p:spPr>
            <a:xfrm>
              <a:off x="6488272" y="3837442"/>
              <a:ext cx="1591582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EC630"/>
                  </a:solidFill>
                  <a:latin typeface="Tw Cen MT" panose="020B0602020104020603" pitchFamily="34" charset="0"/>
                </a:rPr>
                <a:t>ACCESS</a:t>
              </a:r>
              <a:endParaRPr lang="en-US" b="1" dirty="0">
                <a:solidFill>
                  <a:srgbClr val="FEC630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6488272" y="4146827"/>
              <a:ext cx="1591582" cy="7372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solidFill>
                    <a:srgbClr val="A6A6A6"/>
                  </a:solidFill>
                  <a:latin typeface="Tw Cen MT" panose="020B0602020104020603" pitchFamily="34" charset="0"/>
                </a:rPr>
                <a:t>Music is all yours.Enjoy it free of cost !!</a:t>
              </a:r>
              <a:endParaRPr lang="en-US" sz="1400" b="1" dirty="0">
                <a:solidFill>
                  <a:srgbClr val="A6A6A6"/>
                </a:solidFill>
                <a:latin typeface="Tw Cen MT" panose="020B0602020104020603" pitchFamily="34" charset="0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2009" y="4337189"/>
            <a:ext cx="894354" cy="8943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4647" y="4337276"/>
            <a:ext cx="897858" cy="89785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1674" y="4337189"/>
            <a:ext cx="907482" cy="907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newsflash/>
      </p:transition>
    </mc:Choice>
    <mc:Fallback>
      <p:transition spd="med">
        <p:newsfla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75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250"/>
                            </p:stCondLst>
                            <p:childTnLst>
                              <p:par>
                                <p:cTn id="4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75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250"/>
                            </p:stCondLst>
                            <p:childTnLst>
                              <p:par>
                                <p:cTn id="6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 animBg="1"/>
      <p:bldP spid="109" grpId="0" animBg="1"/>
      <p:bldP spid="1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Screenshot (19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7895" y="556895"/>
            <a:ext cx="10315575" cy="57626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newsflash/>
      </p:transition>
    </mc:Choice>
    <mc:Fallback>
      <p:transition spd="med">
        <p:newsfla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/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/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/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/>
            <p:cNvSpPr txBox="1"/>
            <p:nvPr/>
          </p:nvSpPr>
          <p:spPr>
            <a:xfrm rot="16200000">
              <a:off x="10872792" y="3194734"/>
              <a:ext cx="199208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main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/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56" name="Rectangle 55"/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/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 rot="16200000">
              <a:off x="10341391" y="3105834"/>
              <a:ext cx="199208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steps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/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/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/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timeline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5" name="Group 64"/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66" name="Rectangle 65"/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/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9" name="Picture 68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/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/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72" name="Rectangle 71"/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/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/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services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/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/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/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/>
            <p:cNvSpPr txBox="1"/>
            <p:nvPr/>
          </p:nvSpPr>
          <p:spPr>
            <a:xfrm rot="16200000">
              <a:off x="-738260" y="3189608"/>
              <a:ext cx="199208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Project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cxnSp>
        <p:nvCxnSpPr>
          <p:cNvPr id="96" name="Straight Connector 95"/>
          <p:cNvCxnSpPr/>
          <p:nvPr/>
        </p:nvCxnSpPr>
        <p:spPr>
          <a:xfrm>
            <a:off x="3850016" y="3623253"/>
            <a:ext cx="1966913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" name="Group 96"/>
          <p:cNvGrpSpPr/>
          <p:nvPr/>
        </p:nvGrpSpPr>
        <p:grpSpPr>
          <a:xfrm>
            <a:off x="3638922" y="3517706"/>
            <a:ext cx="211094" cy="211094"/>
            <a:chOff x="1677812" y="4248152"/>
            <a:chExt cx="211094" cy="211094"/>
          </a:xfrm>
        </p:grpSpPr>
        <p:sp>
          <p:nvSpPr>
            <p:cNvPr id="98" name="Oval 97"/>
            <p:cNvSpPr/>
            <p:nvPr/>
          </p:nvSpPr>
          <p:spPr>
            <a:xfrm>
              <a:off x="1677812" y="4248152"/>
              <a:ext cx="211094" cy="21109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/>
            <p:cNvSpPr/>
            <p:nvPr/>
          </p:nvSpPr>
          <p:spPr>
            <a:xfrm>
              <a:off x="1708100" y="4278440"/>
              <a:ext cx="150518" cy="150518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00" name="Straight Connector 99"/>
          <p:cNvCxnSpPr/>
          <p:nvPr/>
        </p:nvCxnSpPr>
        <p:spPr>
          <a:xfrm>
            <a:off x="5997735" y="3623253"/>
            <a:ext cx="1966913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Group 100"/>
          <p:cNvGrpSpPr/>
          <p:nvPr/>
        </p:nvGrpSpPr>
        <p:grpSpPr>
          <a:xfrm>
            <a:off x="5816929" y="3517706"/>
            <a:ext cx="211094" cy="211094"/>
            <a:chOff x="3855819" y="4248152"/>
            <a:chExt cx="211094" cy="211094"/>
          </a:xfrm>
        </p:grpSpPr>
        <p:sp>
          <p:nvSpPr>
            <p:cNvPr id="102" name="Oval 101"/>
            <p:cNvSpPr/>
            <p:nvPr/>
          </p:nvSpPr>
          <p:spPr>
            <a:xfrm>
              <a:off x="3855819" y="4248152"/>
              <a:ext cx="211094" cy="21109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/>
            <p:cNvSpPr/>
            <p:nvPr/>
          </p:nvSpPr>
          <p:spPr>
            <a:xfrm>
              <a:off x="3886107" y="4278440"/>
              <a:ext cx="150518" cy="150518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4" name="Group 103"/>
          <p:cNvGrpSpPr/>
          <p:nvPr/>
        </p:nvGrpSpPr>
        <p:grpSpPr>
          <a:xfrm>
            <a:off x="7934360" y="3517706"/>
            <a:ext cx="211094" cy="211094"/>
            <a:chOff x="5973250" y="4248152"/>
            <a:chExt cx="211094" cy="211094"/>
          </a:xfrm>
        </p:grpSpPr>
        <p:sp>
          <p:nvSpPr>
            <p:cNvPr id="105" name="Oval 104"/>
            <p:cNvSpPr/>
            <p:nvPr/>
          </p:nvSpPr>
          <p:spPr>
            <a:xfrm>
              <a:off x="5973250" y="4248152"/>
              <a:ext cx="211094" cy="21109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/>
            <p:cNvSpPr/>
            <p:nvPr/>
          </p:nvSpPr>
          <p:spPr>
            <a:xfrm>
              <a:off x="6003538" y="4278440"/>
              <a:ext cx="150518" cy="150518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/>
          <p:cNvGrpSpPr/>
          <p:nvPr/>
        </p:nvGrpSpPr>
        <p:grpSpPr>
          <a:xfrm>
            <a:off x="2525956" y="4142156"/>
            <a:ext cx="2477770" cy="916940"/>
            <a:chOff x="1445660" y="4816886"/>
            <a:chExt cx="2477770" cy="916940"/>
          </a:xfrm>
        </p:grpSpPr>
        <p:sp>
          <p:nvSpPr>
            <p:cNvPr id="108" name="TextBox 107"/>
            <p:cNvSpPr txBox="1"/>
            <p:nvPr/>
          </p:nvSpPr>
          <p:spPr>
            <a:xfrm>
              <a:off x="1514240" y="4816886"/>
              <a:ext cx="2289049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PLANNING</a:t>
              </a:r>
              <a:endPara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1445660" y="5088666"/>
              <a:ext cx="2477770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IN THE SEP MONTH WE MADE OUR GROUP OF 2,THEN WE DECIDED TO DO THIS PROJECT TOGETHER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110" name="TextBox 109"/>
          <p:cNvSpPr txBox="1"/>
          <p:nvPr/>
        </p:nvSpPr>
        <p:spPr>
          <a:xfrm>
            <a:off x="2594536" y="3709155"/>
            <a:ext cx="2289049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5969"/>
                </a:solidFill>
                <a:latin typeface="Tw Cen MT" panose="020B0602020104020603" pitchFamily="34" charset="0"/>
              </a:rPr>
              <a:t>SEP,2022</a:t>
            </a:r>
            <a:endParaRPr lang="en-US" sz="2800" b="1" dirty="0">
              <a:solidFill>
                <a:srgbClr val="FF5969"/>
              </a:solidFill>
              <a:latin typeface="Tw Cen MT" panose="020B0602020104020603" pitchFamily="34" charset="0"/>
            </a:endParaRPr>
          </a:p>
        </p:txBody>
      </p:sp>
      <p:grpSp>
        <p:nvGrpSpPr>
          <p:cNvPr id="111" name="Group 110"/>
          <p:cNvGrpSpPr/>
          <p:nvPr/>
        </p:nvGrpSpPr>
        <p:grpSpPr>
          <a:xfrm>
            <a:off x="4783446" y="4142156"/>
            <a:ext cx="2289049" cy="916817"/>
            <a:chOff x="1514240" y="4816886"/>
            <a:chExt cx="2289049" cy="916817"/>
          </a:xfrm>
        </p:grpSpPr>
        <p:sp>
          <p:nvSpPr>
            <p:cNvPr id="112" name="TextBox 111"/>
            <p:cNvSpPr txBox="1"/>
            <p:nvPr/>
          </p:nvSpPr>
          <p:spPr>
            <a:xfrm>
              <a:off x="1514240" y="4816886"/>
              <a:ext cx="2289049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PREPARATION</a:t>
              </a:r>
              <a:endPara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1733898" y="5088543"/>
              <a:ext cx="1849733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AFTER OUR EXAMS,WE START PREPARAING FOR THIS PROJECT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114" name="TextBox 113"/>
          <p:cNvSpPr txBox="1"/>
          <p:nvPr/>
        </p:nvSpPr>
        <p:spPr>
          <a:xfrm>
            <a:off x="4783446" y="3709155"/>
            <a:ext cx="2289049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52CBBE"/>
                </a:solidFill>
                <a:latin typeface="Tw Cen MT" panose="020B0602020104020603" pitchFamily="34" charset="0"/>
              </a:rPr>
              <a:t>OCT,2022</a:t>
            </a:r>
            <a:endParaRPr lang="en-US" sz="2800" b="1" dirty="0">
              <a:solidFill>
                <a:srgbClr val="52CBBE"/>
              </a:solidFill>
              <a:latin typeface="Tw Cen MT" panose="020B0602020104020603" pitchFamily="34" charset="0"/>
            </a:endParaRPr>
          </a:p>
        </p:txBody>
      </p:sp>
      <p:grpSp>
        <p:nvGrpSpPr>
          <p:cNvPr id="115" name="Group 114"/>
          <p:cNvGrpSpPr/>
          <p:nvPr/>
        </p:nvGrpSpPr>
        <p:grpSpPr>
          <a:xfrm>
            <a:off x="6853530" y="4142156"/>
            <a:ext cx="2348230" cy="1101725"/>
            <a:chOff x="1455185" y="4816886"/>
            <a:chExt cx="2348230" cy="1101725"/>
          </a:xfrm>
        </p:grpSpPr>
        <p:sp>
          <p:nvSpPr>
            <p:cNvPr id="116" name="TextBox 115"/>
            <p:cNvSpPr txBox="1"/>
            <p:nvPr/>
          </p:nvSpPr>
          <p:spPr>
            <a:xfrm>
              <a:off x="1514240" y="4816886"/>
              <a:ext cx="2289049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IMPLEMENTATION</a:t>
              </a:r>
              <a:endPara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1455185" y="5088666"/>
              <a:ext cx="2348230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NOW HERE WE ARE WITH OUR PROJECT DONE AND IN FUTURE WE WILL TRY TO TAKE IT ON LARGE SCALE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118" name="TextBox 117"/>
          <p:cNvSpPr txBox="1"/>
          <p:nvPr/>
        </p:nvSpPr>
        <p:spPr>
          <a:xfrm>
            <a:off x="6912585" y="3709155"/>
            <a:ext cx="2289049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EC630"/>
                </a:solidFill>
                <a:latin typeface="Tw Cen MT" panose="020B0602020104020603" pitchFamily="34" charset="0"/>
              </a:rPr>
              <a:t>NOV,2022</a:t>
            </a:r>
            <a:endParaRPr lang="en-US" sz="2800" b="1" dirty="0">
              <a:solidFill>
                <a:srgbClr val="FEC630"/>
              </a:solidFill>
              <a:latin typeface="Tw Cen MT" panose="020B0602020104020603" pitchFamily="3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101220" y="1755914"/>
            <a:ext cx="1275682" cy="1275682"/>
            <a:chOff x="3063120" y="1755914"/>
            <a:chExt cx="1275682" cy="1275682"/>
          </a:xfrm>
        </p:grpSpPr>
        <p:sp>
          <p:nvSpPr>
            <p:cNvPr id="120" name="Teardrop 119"/>
            <p:cNvSpPr/>
            <p:nvPr/>
          </p:nvSpPr>
          <p:spPr>
            <a:xfrm rot="8100000">
              <a:off x="3063120" y="1755914"/>
              <a:ext cx="1275682" cy="1275682"/>
            </a:xfrm>
            <a:prstGeom prst="teardrop">
              <a:avLst>
                <a:gd name="adj" fmla="val 109962"/>
              </a:avLst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/>
            <p:cNvSpPr/>
            <p:nvPr/>
          </p:nvSpPr>
          <p:spPr>
            <a:xfrm>
              <a:off x="3257469" y="1948912"/>
              <a:ext cx="889686" cy="8896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13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6696" y="2066644"/>
              <a:ext cx="627392" cy="627390"/>
            </a:xfrm>
            <a:prstGeom prst="rect">
              <a:avLst/>
            </a:prstGeom>
          </p:spPr>
        </p:pic>
      </p:grpSp>
      <p:grpSp>
        <p:nvGrpSpPr>
          <p:cNvPr id="3" name="Group 2"/>
          <p:cNvGrpSpPr/>
          <p:nvPr/>
        </p:nvGrpSpPr>
        <p:grpSpPr>
          <a:xfrm>
            <a:off x="5280540" y="1755914"/>
            <a:ext cx="1275682" cy="1275682"/>
            <a:chOff x="5242440" y="1755914"/>
            <a:chExt cx="1275682" cy="1275682"/>
          </a:xfrm>
        </p:grpSpPr>
        <p:sp>
          <p:nvSpPr>
            <p:cNvPr id="124" name="Teardrop 123"/>
            <p:cNvSpPr/>
            <p:nvPr/>
          </p:nvSpPr>
          <p:spPr>
            <a:xfrm rot="8100000">
              <a:off x="5242440" y="1755914"/>
              <a:ext cx="1275682" cy="1275682"/>
            </a:xfrm>
            <a:prstGeom prst="teardrop">
              <a:avLst>
                <a:gd name="adj" fmla="val 109962"/>
              </a:avLst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5436789" y="1948912"/>
              <a:ext cx="889686" cy="8896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2" name="Picture 1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65681" y="2061164"/>
              <a:ext cx="659146" cy="659144"/>
            </a:xfrm>
            <a:prstGeom prst="rect">
              <a:avLst/>
            </a:prstGeom>
          </p:spPr>
        </p:pic>
      </p:grpSp>
      <p:grpSp>
        <p:nvGrpSpPr>
          <p:cNvPr id="4" name="Group 3"/>
          <p:cNvGrpSpPr/>
          <p:nvPr/>
        </p:nvGrpSpPr>
        <p:grpSpPr>
          <a:xfrm>
            <a:off x="7391281" y="1755914"/>
            <a:ext cx="1275682" cy="1275682"/>
            <a:chOff x="7353181" y="1755914"/>
            <a:chExt cx="1275682" cy="1275682"/>
          </a:xfrm>
        </p:grpSpPr>
        <p:sp>
          <p:nvSpPr>
            <p:cNvPr id="128" name="Teardrop 127"/>
            <p:cNvSpPr/>
            <p:nvPr/>
          </p:nvSpPr>
          <p:spPr>
            <a:xfrm rot="8100000">
              <a:off x="7353181" y="1755914"/>
              <a:ext cx="1275682" cy="1275682"/>
            </a:xfrm>
            <a:prstGeom prst="teardrop">
              <a:avLst>
                <a:gd name="adj" fmla="val 109962"/>
              </a:avLst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/>
            <p:cNvSpPr/>
            <p:nvPr/>
          </p:nvSpPr>
          <p:spPr>
            <a:xfrm>
              <a:off x="7547530" y="1948912"/>
              <a:ext cx="889686" cy="8896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3" name="Picture 13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48666" y="2048456"/>
              <a:ext cx="684562" cy="68456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newsflash/>
      </p:transition>
    </mc:Choice>
    <mc:Fallback>
      <p:transition spd="med">
        <p:newsfla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75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5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75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250"/>
                            </p:stCondLst>
                            <p:childTnLst>
                              <p:par>
                                <p:cTn id="5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75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5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00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500"/>
                            </p:stCondLst>
                            <p:childTnLst>
                              <p:par>
                                <p:cTn id="7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2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2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000"/>
                            </p:stCondLst>
                            <p:childTnLst>
                              <p:par>
                                <p:cTn id="7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  <p:bldP spid="114" grpId="0"/>
      <p:bldP spid="1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/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/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/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/>
            <p:cNvSpPr txBox="1"/>
            <p:nvPr/>
          </p:nvSpPr>
          <p:spPr>
            <a:xfrm rot="16200000">
              <a:off x="10872792" y="3194734"/>
              <a:ext cx="199208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main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/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56" name="Rectangle 55"/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/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 rot="16200000">
              <a:off x="10341391" y="3105834"/>
              <a:ext cx="199208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steps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/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/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/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timeline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/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/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/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E6E7E9"/>
                  </a:solidFill>
                  <a:latin typeface="Tw Cen MT" panose="020B0602020104020603" pitchFamily="34" charset="0"/>
                  <a:sym typeface="+mn-ea"/>
                </a:rPr>
                <a:t>2</a:t>
              </a:r>
              <a:endParaRPr lang="en-US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  <a:p>
              <a:pPr algn="ctr"/>
              <a:endParaRPr lang="en-US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97" name="Freeform: Shape 96"/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/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/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72" name="Rectangle 71"/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/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/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services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/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/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/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/>
            <p:cNvSpPr txBox="1"/>
            <p:nvPr/>
          </p:nvSpPr>
          <p:spPr>
            <a:xfrm rot="16200000">
              <a:off x="-738260" y="3189608"/>
              <a:ext cx="199208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Project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0" name="Group 99"/>
          <p:cNvGrpSpPr/>
          <p:nvPr/>
        </p:nvGrpSpPr>
        <p:grpSpPr>
          <a:xfrm>
            <a:off x="1590040" y="1156335"/>
            <a:ext cx="2842260" cy="2875915"/>
            <a:chOff x="1466851" y="1754971"/>
            <a:chExt cx="2362200" cy="2362200"/>
          </a:xfrm>
        </p:grpSpPr>
        <p:sp>
          <p:nvSpPr>
            <p:cNvPr id="101" name="Oval 100"/>
            <p:cNvSpPr/>
            <p:nvPr/>
          </p:nvSpPr>
          <p:spPr>
            <a:xfrm>
              <a:off x="1466851" y="1754971"/>
              <a:ext cx="2362200" cy="23622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2" name="Picture 101" descr="C:\Users\Prashant Kaushik\Pictures\Camera Roll\WhatsApp Image 2022-11-25 at 4.05.39 AM (2).jpegWhatsApp Image 2022-11-25 at 4.05.39 AM (2)"/>
            <p:cNvPicPr>
              <a:picLocks noChangeAspect="1"/>
            </p:cNvPicPr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1589289" y="1907270"/>
              <a:ext cx="2143185" cy="2057602"/>
            </a:xfrm>
            <a:prstGeom prst="ellipse">
              <a:avLst/>
            </a:prstGeom>
          </p:spPr>
        </p:pic>
      </p:grpSp>
      <p:grpSp>
        <p:nvGrpSpPr>
          <p:cNvPr id="103" name="Group 102"/>
          <p:cNvGrpSpPr/>
          <p:nvPr/>
        </p:nvGrpSpPr>
        <p:grpSpPr>
          <a:xfrm>
            <a:off x="6496685" y="1156335"/>
            <a:ext cx="2795905" cy="2875915"/>
            <a:chOff x="4388156" y="1754971"/>
            <a:chExt cx="2362200" cy="2362200"/>
          </a:xfrm>
          <a:solidFill>
            <a:srgbClr val="03A1A4"/>
          </a:solidFill>
        </p:grpSpPr>
        <p:sp>
          <p:nvSpPr>
            <p:cNvPr id="104" name="Oval 103"/>
            <p:cNvSpPr/>
            <p:nvPr/>
          </p:nvSpPr>
          <p:spPr>
            <a:xfrm>
              <a:off x="4388156" y="1754971"/>
              <a:ext cx="2362200" cy="23622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5" name="Picture 104" descr="C:\Users\Prashant Kaushik\Pictures\Screenshots\Screenshot (24).pngScreenshot (24)"/>
            <p:cNvPicPr>
              <a:picLocks noChangeAspect="1"/>
            </p:cNvPicPr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4540521" y="2007933"/>
              <a:ext cx="2057469" cy="1956938"/>
            </a:xfrm>
            <a:prstGeom prst="ellipse">
              <a:avLst/>
            </a:prstGeom>
            <a:grpFill/>
          </p:spPr>
        </p:pic>
      </p:grpSp>
      <p:grpSp>
        <p:nvGrpSpPr>
          <p:cNvPr id="109" name="Group 108"/>
          <p:cNvGrpSpPr/>
          <p:nvPr/>
        </p:nvGrpSpPr>
        <p:grpSpPr>
          <a:xfrm>
            <a:off x="1878888" y="1217241"/>
            <a:ext cx="662608" cy="523220"/>
            <a:chOff x="732100" y="1876132"/>
            <a:chExt cx="662608" cy="523220"/>
          </a:xfrm>
        </p:grpSpPr>
        <p:sp>
          <p:nvSpPr>
            <p:cNvPr id="110" name="Oval 109"/>
            <p:cNvSpPr/>
            <p:nvPr/>
          </p:nvSpPr>
          <p:spPr>
            <a:xfrm>
              <a:off x="801519" y="187613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732100" y="187642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01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112" name="Group 111"/>
          <p:cNvGrpSpPr/>
          <p:nvPr/>
        </p:nvGrpSpPr>
        <p:grpSpPr>
          <a:xfrm>
            <a:off x="6779668" y="1186761"/>
            <a:ext cx="662608" cy="523220"/>
            <a:chOff x="3151175" y="2071712"/>
            <a:chExt cx="662608" cy="523220"/>
          </a:xfrm>
        </p:grpSpPr>
        <p:sp>
          <p:nvSpPr>
            <p:cNvPr id="113" name="Oval 112"/>
            <p:cNvSpPr/>
            <p:nvPr/>
          </p:nvSpPr>
          <p:spPr>
            <a:xfrm>
              <a:off x="3220869" y="2071712"/>
              <a:ext cx="523220" cy="523220"/>
            </a:xfrm>
            <a:prstGeom prst="ellipse">
              <a:avLst/>
            </a:prstGeom>
            <a:solidFill>
              <a:srgbClr val="03A1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3151175" y="2103759"/>
              <a:ext cx="662608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02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1089803" y="4112242"/>
            <a:ext cx="3048141" cy="1174523"/>
            <a:chOff x="264581" y="4416136"/>
            <a:chExt cx="3048141" cy="1174523"/>
          </a:xfrm>
        </p:grpSpPr>
        <p:sp>
          <p:nvSpPr>
            <p:cNvPr id="119" name="TextBox 118"/>
            <p:cNvSpPr txBox="1"/>
            <p:nvPr/>
          </p:nvSpPr>
          <p:spPr>
            <a:xfrm>
              <a:off x="466511" y="4416136"/>
              <a:ext cx="284607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FF5969"/>
                  </a:solidFill>
                  <a:latin typeface="Tw Cen MT" panose="020B0602020104020603" pitchFamily="34" charset="0"/>
                </a:rPr>
                <a:t>PRASHANT KAUSHIK</a:t>
              </a:r>
              <a:endParaRPr lang="en-US" sz="2400" dirty="0">
                <a:solidFill>
                  <a:srgbClr val="FF596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466266" y="4853747"/>
              <a:ext cx="264477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PROJECT MEMBER</a:t>
              </a:r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264581" y="5222359"/>
              <a:ext cx="304814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THIRD YEAR , SEC-B</a:t>
              </a:r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6578020" y="4112242"/>
            <a:ext cx="3048141" cy="1174523"/>
            <a:chOff x="6191192" y="4416136"/>
            <a:chExt cx="3048141" cy="1174523"/>
          </a:xfrm>
        </p:grpSpPr>
        <p:sp>
          <p:nvSpPr>
            <p:cNvPr id="127" name="TextBox 126"/>
            <p:cNvSpPr txBox="1"/>
            <p:nvPr/>
          </p:nvSpPr>
          <p:spPr>
            <a:xfrm>
              <a:off x="6392877" y="4416136"/>
              <a:ext cx="2644771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5D7373"/>
                  </a:solidFill>
                  <a:latin typeface="Tw Cen MT" panose="020B0602020104020603" pitchFamily="34" charset="0"/>
                </a:rPr>
                <a:t>ADITYA SHARMA</a:t>
              </a:r>
              <a:endParaRPr lang="en-US" sz="2400" dirty="0">
                <a:solidFill>
                  <a:srgbClr val="5D7373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6392877" y="4853747"/>
              <a:ext cx="264477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PROJECT MEMBER</a:t>
              </a:r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6191192" y="5222359"/>
              <a:ext cx="304814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THIRD YEAR , SEC-C</a:t>
              </a:r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Object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895850" cy="1325880"/>
          </a:xfrm>
        </p:spPr>
        <p:txBody>
          <a:bodyPr/>
          <a:p>
            <a:r>
              <a:rPr lang="en-US" sz="4400" u="sng">
                <a:solidFill>
                  <a:schemeClr val="bg1">
                    <a:lumMod val="65000"/>
                  </a:schemeClr>
                </a:solidFill>
              </a:rPr>
              <a:t>REQUIREMENTS</a:t>
            </a:r>
            <a:endParaRPr lang="en-US" sz="4400" u="sng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" name="Content Placeholder 4" descr="Screenshot (26)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172200" y="718185"/>
            <a:ext cx="5690235" cy="5377180"/>
          </a:xfrm>
          <a:prstGeom prst="rect">
            <a:avLst/>
          </a:prstGeom>
          <a:ln>
            <a:solidFill>
              <a:srgbClr val="000000">
                <a:alpha val="0"/>
              </a:srgbClr>
            </a:solidFill>
          </a:ln>
        </p:spPr>
      </p:pic>
      <p:sp>
        <p:nvSpPr>
          <p:cNvPr id="6" name="Rectangles 5"/>
          <p:cNvSpPr/>
          <p:nvPr/>
        </p:nvSpPr>
        <p:spPr>
          <a:xfrm>
            <a:off x="6400165" y="3281045"/>
            <a:ext cx="1805940" cy="54927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9" name="Content Placeholder 8" descr="template_main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058035"/>
            <a:ext cx="4543425" cy="3886200"/>
          </a:xfrm>
          <a:prstGeom prst="rect">
            <a:avLst/>
          </a:prstGeom>
        </p:spPr>
      </p:pic>
      <p:sp>
        <p:nvSpPr>
          <p:cNvPr id="10" name="Text Box 9"/>
          <p:cNvSpPr txBox="1"/>
          <p:nvPr/>
        </p:nvSpPr>
        <p:spPr>
          <a:xfrm>
            <a:off x="6361430" y="3952240"/>
            <a:ext cx="1844675" cy="3683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en-US">
                <a:ln>
                  <a:noFill/>
                </a:ln>
                <a:solidFill>
                  <a:schemeClr val="bg1"/>
                </a:solidFill>
              </a:rPr>
              <a:t>BACK END : PHP</a:t>
            </a:r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61085"/>
          </a:xfrm>
        </p:spPr>
        <p:txBody>
          <a:bodyPr/>
          <a:p>
            <a:pPr algn="ctr"/>
            <a:r>
              <a:rPr lang="en-US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a:rPr>
              <a:t>DATA FLOW DIAGRAM</a:t>
            </a:r>
            <a:endParaRPr lang="en-US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a:endParaRPr>
          </a:p>
        </p:txBody>
      </p:sp>
      <p:pic>
        <p:nvPicPr>
          <p:cNvPr id="6" name="Content Placeholder 5" descr="Screenshot (27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59330" y="1426845"/>
            <a:ext cx="7673340" cy="5079365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5648960" y="3358515"/>
            <a:ext cx="861060" cy="797560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5563870" y="3423285"/>
            <a:ext cx="14090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olidFill>
                  <a:schemeClr val="tx1"/>
                </a:solidFill>
              </a:rPr>
              <a:t>   Music</a:t>
            </a:r>
            <a:endParaRPr lang="en-US">
              <a:solidFill>
                <a:schemeClr val="tx1"/>
              </a:solidFill>
            </a:endParaRPr>
          </a:p>
          <a:p>
            <a:r>
              <a:rPr lang="en-US">
                <a:solidFill>
                  <a:schemeClr val="tx1"/>
                </a:solidFill>
              </a:rPr>
              <a:t> With Us</a:t>
            </a:r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1660</Words>
  <Application>WPS Presentation</Application>
  <PresentationFormat>Widescreen</PresentationFormat>
  <Paragraphs>189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Arial</vt:lpstr>
      <vt:lpstr>SimSun</vt:lpstr>
      <vt:lpstr>Wingdings</vt:lpstr>
      <vt:lpstr>Tw Cen MT</vt:lpstr>
      <vt:lpstr>Calibri</vt:lpstr>
      <vt:lpstr>Microsoft YaHei</vt:lpstr>
      <vt:lpstr>Arial Unicode MS</vt:lpstr>
      <vt:lpstr>Calibri Light</vt:lpstr>
      <vt:lpstr>Office</vt:lpstr>
      <vt:lpstr>PowerPoint 演示文稿</vt:lpstr>
      <vt:lpstr>PowerPoint 演示文稿</vt:lpstr>
      <vt:lpstr>MARKET VALUE</vt:lpstr>
      <vt:lpstr>PowerPoint 演示文稿</vt:lpstr>
      <vt:lpstr>PowerPoint 演示文稿</vt:lpstr>
      <vt:lpstr>PowerPoint 演示文稿</vt:lpstr>
      <vt:lpstr>PowerPoint 演示文稿</vt:lpstr>
      <vt:lpstr>REQUIREMENTS</vt:lpstr>
      <vt:lpstr>DATA FLOW DIAGRAM</vt:lpstr>
      <vt:lpstr>GLIMPSE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 YOU !!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Zähringer</dc:creator>
  <cp:lastModifiedBy>PRASHANT KAUSHIK</cp:lastModifiedBy>
  <cp:revision>23</cp:revision>
  <dcterms:created xsi:type="dcterms:W3CDTF">2017-01-05T13:17:00Z</dcterms:created>
  <dcterms:modified xsi:type="dcterms:W3CDTF">2022-11-25T06:27:55Z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5BEB061E5AC145D2863C0511FBF679F9</vt:lpwstr>
  </property>
  <property fmtid="{D5CDD505-2E9C-101B-9397-08002B2CF9AE}" pid="3" name="KSOProductBuildVer">
    <vt:lpwstr>1033-11.2.0.11417</vt:lpwstr>
  </property>
</Properties>
</file>

<file path=docProps/thumbnail.jpeg>
</file>